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Late Multisystem Complications of Palliated Complex CHD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Two Challenging Cases</a:t>
            </a:r>
            <a:br/>
            <a:r>
              <a:t>Dr. Hamid Ostadebrahimi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• Brain abscess in cyanotic CHD</a:t>
            </a:r>
            <a:br/>
            <a:r>
              <a:t>• Fontan physiology</a:t>
            </a:r>
            <a:br/>
            <a:r>
              <a:t>• Protein-losing enteropathy</a:t>
            </a:r>
            <a:br/>
            <a:r>
              <a:t>• Clinical reasoning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15-year-old boy</a:t>
            </a:r>
            <a:br/>
            <a:r>
              <a:t>ccTGA + VSD + PS</a:t>
            </a:r>
            <a:br/>
            <a:r>
              <a:t>BT shunt at 1 year</a:t>
            </a:r>
            <a:br/>
            <a:r>
              <a:t>Presentation: Headache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Brain Abscess in Cyanotic CHD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• Right-to-left shunt bypasses pulmonary filter</a:t>
            </a:r>
            <a:br/>
            <a:r>
              <a:t>• Bacteremia</a:t>
            </a:r>
            <a:br/>
            <a:r>
              <a:t>• Polycythemia &amp; hyperviscosity</a:t>
            </a:r>
            <a:br/>
            <a:r>
              <a:t>• MRI findings</a:t>
            </a:r>
            <a:br/>
            <a:r>
              <a:t>• Antibiotics + drainage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7-year-old boy</a:t>
            </a:r>
            <a:br/>
            <a:r>
              <a:t>d-TGA + VSD + severe PS</a:t>
            </a:r>
            <a:br/>
            <a:r>
              <a:t>Lateral tunnel Fontan</a:t>
            </a:r>
            <a:br/>
            <a:r>
              <a:t>Edema + diarrhea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Fontan Physiology &amp; 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High venous pressure → lymphatic congestion → intestinal protein loss</a:t>
            </a:r>
            <a:br/>
            <a:r>
              <a:t>Diagnosis and management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Case1: Brain abscess</a:t>
            </a:r>
            <a:br/>
            <a:r>
              <a:t>Case2: Protein-losing enteropathy</a:t>
            </a:r>
            <a:br/>
            <a:r>
              <a:t>Common theme: systemic consequences of abnormal circulation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Take-home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200"/>
            </a:pPr>
            <a:r>
              <a:t>• Think beyond the heart.</a:t>
            </a:r>
            <a:br/>
            <a:r>
              <a:t>• Multidisciplinary care.</a:t>
            </a:r>
            <a:br/>
            <a:r>
              <a:t>• Early recognition improves outcomes.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On-screen Show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Late Multisystem Complications of Palliated Complex CHD</vt:lpstr>
      <vt:lpstr>Learning Objectives</vt:lpstr>
      <vt:lpstr>Case 1</vt:lpstr>
      <vt:lpstr>Brain Abscess in Cyanotic CHD</vt:lpstr>
      <vt:lpstr>Case 2</vt:lpstr>
      <vt:lpstr>Fontan Physiology &amp; PLE</vt:lpstr>
      <vt:lpstr>Comparison</vt:lpstr>
      <vt:lpstr>Take-home Messages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Late Multisystem Complications of Palliated Complex CHD</dc:title>
  <dc:creator>internet1</dc:creator>
  <cp:lastModifiedBy>internet1</cp:lastModifiedBy>
  <cp:revision>1</cp:revision>
  <dcterms:modified xsi:type="dcterms:W3CDTF">2026-07-29T06:51:13Z</dcterms:modified>
</cp:coreProperties>
</file>