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61" r:id="rId5"/>
    <p:sldId id="263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894049B-7A6A-45A5-BA2C-A5CAD340CB1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EF1F949-D53F-4D4D-B30F-95144E3AD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049B-7A6A-45A5-BA2C-A5CAD340CB1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F949-D53F-4D4D-B30F-95144E3AD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049B-7A6A-45A5-BA2C-A5CAD340CB1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F949-D53F-4D4D-B30F-95144E3AD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049B-7A6A-45A5-BA2C-A5CAD340CB1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F949-D53F-4D4D-B30F-95144E3AD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049B-7A6A-45A5-BA2C-A5CAD340CB1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F949-D53F-4D4D-B30F-95144E3AD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049B-7A6A-45A5-BA2C-A5CAD340CB1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F949-D53F-4D4D-B30F-95144E3AD03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049B-7A6A-45A5-BA2C-A5CAD340CB1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F949-D53F-4D4D-B30F-95144E3AD03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049B-7A6A-45A5-BA2C-A5CAD340CB1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F949-D53F-4D4D-B30F-95144E3AD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049B-7A6A-45A5-BA2C-A5CAD340CB1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F949-D53F-4D4D-B30F-95144E3AD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894049B-7A6A-45A5-BA2C-A5CAD340CB1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EF1F949-D53F-4D4D-B30F-95144E3AD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894049B-7A6A-45A5-BA2C-A5CAD340CB1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EF1F949-D53F-4D4D-B30F-95144E3AD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894049B-7A6A-45A5-BA2C-A5CAD340CB1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EF1F949-D53F-4D4D-B30F-95144E3AD0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درد شکم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Dr.Elahabadi</a:t>
            </a:r>
            <a:endParaRPr lang="en-US" dirty="0" smtClean="0"/>
          </a:p>
          <a:p>
            <a:r>
              <a:rPr lang="en-US" dirty="0" smtClean="0"/>
              <a:t>Assistant professor of surgical oncology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413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7008209" cy="5634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35564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fa-IR" dirty="0" smtClean="0">
                <a:latin typeface="Bauhaus 93" pitchFamily="82" charset="0"/>
              </a:rPr>
              <a:t>هر که دارد در شکم دردی عیان</a:t>
            </a:r>
          </a:p>
          <a:p>
            <a:r>
              <a:rPr lang="fa-IR" dirty="0" smtClean="0">
                <a:latin typeface="Bauhaus 93" pitchFamily="82" charset="0"/>
              </a:rPr>
              <a:t>جسم و جانش را بگیرد در میان</a:t>
            </a:r>
            <a:endParaRPr lang="en-US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631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بگذرد از درد او گر ساعتی</a:t>
            </a:r>
          </a:p>
          <a:p>
            <a:r>
              <a:rPr lang="fa-IR" dirty="0" smtClean="0"/>
              <a:t>هرچه باشدعامل و هر علتی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06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نام جراحی بر این دل آوری</a:t>
            </a:r>
          </a:p>
          <a:p>
            <a:r>
              <a:rPr lang="fa-IR" dirty="0" smtClean="0"/>
              <a:t>تا کند جراح ماهر داوری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6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آشنا با این دل رنجیده کیست</a:t>
            </a:r>
          </a:p>
          <a:p>
            <a:r>
              <a:rPr lang="fa-IR" dirty="0" smtClean="0"/>
              <a:t>مرهم این دل همیشه تیغ نیست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64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تیغ را آنکس به کار آرد طبیب</a:t>
            </a:r>
          </a:p>
          <a:p>
            <a:r>
              <a:rPr lang="fa-IR" dirty="0" smtClean="0"/>
              <a:t>راه دیگر نی بود بهر حبیب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620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06551"/>
            <a:ext cx="6480720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6101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82</TotalTime>
  <Words>69</Words>
  <Application>Microsoft Office PowerPoint</Application>
  <PresentationFormat>On-screen Show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Pushpin</vt:lpstr>
      <vt:lpstr>درد شکم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Liana</dc:creator>
  <cp:lastModifiedBy>Liana</cp:lastModifiedBy>
  <cp:revision>8</cp:revision>
  <dcterms:created xsi:type="dcterms:W3CDTF">2024-05-14T19:22:59Z</dcterms:created>
  <dcterms:modified xsi:type="dcterms:W3CDTF">2024-05-15T03:41:51Z</dcterms:modified>
</cp:coreProperties>
</file>